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rial Unicode Bold" charset="1" panose="020B0704020202020204"/>
      <p:regular r:id="rId25"/>
    </p:embeddedFont>
    <p:embeddedFont>
      <p:font typeface="Arial Unicode" charset="1" panose="020B0604020202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TextBox 13" id="13"/>
          <p:cNvSpPr txBox="true"/>
          <p:nvPr/>
        </p:nvSpPr>
        <p:spPr>
          <a:xfrm rot="0">
            <a:off x="1529360" y="2199809"/>
            <a:ext cx="9813429" cy="3502912"/>
          </a:xfrm>
          <a:prstGeom prst="rect">
            <a:avLst/>
          </a:prstGeom>
        </p:spPr>
        <p:txBody>
          <a:bodyPr anchor="t" rtlCol="false" tIns="0" lIns="0" bIns="0" rIns="0">
            <a:spAutoFit/>
          </a:bodyPr>
          <a:lstStyle/>
          <a:p>
            <a:pPr algn="l">
              <a:lnSpc>
                <a:spcPts val="13214"/>
              </a:lnSpc>
            </a:pPr>
            <a:r>
              <a:rPr lang="en-US" sz="15016" spc="-946" b="true">
                <a:solidFill>
                  <a:srgbClr val="FFFFFF"/>
                </a:solidFill>
                <a:latin typeface="Arial Unicode Bold"/>
                <a:ea typeface="Arial Unicode Bold"/>
                <a:cs typeface="Arial Unicode Bold"/>
                <a:sym typeface="Arial Unicode Bold"/>
              </a:rPr>
              <a:t>Technology Startup</a:t>
            </a:r>
          </a:p>
        </p:txBody>
      </p:sp>
      <p:sp>
        <p:nvSpPr>
          <p:cNvPr name="TextBox 14" id="14"/>
          <p:cNvSpPr txBox="true"/>
          <p:nvPr/>
        </p:nvSpPr>
        <p:spPr>
          <a:xfrm rot="0">
            <a:off x="1529360" y="1658160"/>
            <a:ext cx="5523118" cy="311278"/>
          </a:xfrm>
          <a:prstGeom prst="rect">
            <a:avLst/>
          </a:prstGeom>
        </p:spPr>
        <p:txBody>
          <a:bodyPr anchor="t" rtlCol="false" tIns="0" lIns="0" bIns="0" rIns="0">
            <a:spAutoFit/>
          </a:bodyPr>
          <a:lstStyle/>
          <a:p>
            <a:pPr algn="l">
              <a:lnSpc>
                <a:spcPts val="2202"/>
              </a:lnSpc>
            </a:pPr>
            <a:r>
              <a:rPr lang="en-US" sz="2503" spc="72">
                <a:solidFill>
                  <a:srgbClr val="FFFFFF"/>
                </a:solidFill>
                <a:latin typeface="Arial Unicode"/>
                <a:ea typeface="Arial Unicode"/>
                <a:cs typeface="Arial Unicode"/>
                <a:sym typeface="Arial Unicode"/>
              </a:rPr>
              <a:t>LARANA COMPANY</a:t>
            </a:r>
          </a:p>
        </p:txBody>
      </p:sp>
      <p:sp>
        <p:nvSpPr>
          <p:cNvPr name="TextBox 15" id="15"/>
          <p:cNvSpPr txBox="true"/>
          <p:nvPr/>
        </p:nvSpPr>
        <p:spPr>
          <a:xfrm rot="0">
            <a:off x="11736182" y="8947022"/>
            <a:ext cx="5523118" cy="311278"/>
          </a:xfrm>
          <a:prstGeom prst="rect">
            <a:avLst/>
          </a:prstGeom>
        </p:spPr>
        <p:txBody>
          <a:bodyPr anchor="t" rtlCol="false" tIns="0" lIns="0" bIns="0" rIns="0">
            <a:spAutoFit/>
          </a:bodyPr>
          <a:lstStyle/>
          <a:p>
            <a:pPr algn="r">
              <a:lnSpc>
                <a:spcPts val="2202"/>
              </a:lnSpc>
            </a:pPr>
            <a:r>
              <a:rPr lang="en-US" sz="2503" spc="72">
                <a:solidFill>
                  <a:srgbClr val="FFFFFF"/>
                </a:solidFill>
                <a:latin typeface="Arial Unicode"/>
                <a:ea typeface="Arial Unicode"/>
                <a:cs typeface="Arial Unicode"/>
                <a:sym typeface="Arial Unicode"/>
              </a:rPr>
              <a:t>www.reallygreatsite.com</a:t>
            </a:r>
          </a:p>
        </p:txBody>
      </p:sp>
      <p:sp>
        <p:nvSpPr>
          <p:cNvPr name="TextBox 16" id="16"/>
          <p:cNvSpPr txBox="true"/>
          <p:nvPr/>
        </p:nvSpPr>
        <p:spPr>
          <a:xfrm rot="0">
            <a:off x="12106834" y="6865966"/>
            <a:ext cx="5152466" cy="1439638"/>
          </a:xfrm>
          <a:prstGeom prst="rect">
            <a:avLst/>
          </a:prstGeom>
        </p:spPr>
        <p:txBody>
          <a:bodyPr anchor="t" rtlCol="false" tIns="0" lIns="0" bIns="0" rIns="0">
            <a:spAutoFit/>
          </a:bodyPr>
          <a:lstStyle/>
          <a:p>
            <a:pPr algn="r">
              <a:lnSpc>
                <a:spcPts val="194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4440" y="4127536"/>
            <a:ext cx="3484666" cy="4563991"/>
            <a:chOff x="0" y="0"/>
            <a:chExt cx="890986" cy="1166956"/>
          </a:xfrm>
        </p:grpSpPr>
        <p:sp>
          <p:nvSpPr>
            <p:cNvPr name="Freeform 4" id="4"/>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30296" y="1995924"/>
            <a:ext cx="7426219"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Objectives</a:t>
            </a:r>
          </a:p>
        </p:txBody>
      </p:sp>
      <p:sp>
        <p:nvSpPr>
          <p:cNvPr name="TextBox 7" id="7"/>
          <p:cNvSpPr txBox="true"/>
          <p:nvPr/>
        </p:nvSpPr>
        <p:spPr>
          <a:xfrm rot="0">
            <a:off x="196580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Objective 1</a:t>
            </a:r>
          </a:p>
        </p:txBody>
      </p:sp>
      <p:sp>
        <p:nvSpPr>
          <p:cNvPr name="TextBox 8" id="8"/>
          <p:cNvSpPr txBox="true"/>
          <p:nvPr/>
        </p:nvSpPr>
        <p:spPr>
          <a:xfrm rot="0">
            <a:off x="1884650" y="5936060"/>
            <a:ext cx="2804245" cy="241630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grpSp>
        <p:nvGrpSpPr>
          <p:cNvPr name="Group 9" id="9"/>
          <p:cNvGrpSpPr/>
          <p:nvPr/>
        </p:nvGrpSpPr>
        <p:grpSpPr>
          <a:xfrm rot="0">
            <a:off x="5257549" y="4127536"/>
            <a:ext cx="3484666" cy="4563991"/>
            <a:chOff x="0" y="0"/>
            <a:chExt cx="890986" cy="1166956"/>
          </a:xfrm>
        </p:grpSpPr>
        <p:sp>
          <p:nvSpPr>
            <p:cNvPr name="Freeform 10" id="1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7891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Objective 2</a:t>
            </a:r>
          </a:p>
        </p:txBody>
      </p:sp>
      <p:sp>
        <p:nvSpPr>
          <p:cNvPr name="TextBox 13" id="13"/>
          <p:cNvSpPr txBox="true"/>
          <p:nvPr/>
        </p:nvSpPr>
        <p:spPr>
          <a:xfrm rot="0">
            <a:off x="5597759" y="5936060"/>
            <a:ext cx="2804245" cy="241630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grpSp>
        <p:nvGrpSpPr>
          <p:cNvPr name="Group 14" id="14"/>
          <p:cNvGrpSpPr/>
          <p:nvPr/>
        </p:nvGrpSpPr>
        <p:grpSpPr>
          <a:xfrm rot="0">
            <a:off x="8970659" y="4127536"/>
            <a:ext cx="3484666" cy="4563991"/>
            <a:chOff x="0" y="0"/>
            <a:chExt cx="890986" cy="1166956"/>
          </a:xfrm>
        </p:grpSpPr>
        <p:sp>
          <p:nvSpPr>
            <p:cNvPr name="Freeform 15" id="15"/>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6" id="16"/>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392027"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Objective 3</a:t>
            </a:r>
          </a:p>
        </p:txBody>
      </p:sp>
      <p:sp>
        <p:nvSpPr>
          <p:cNvPr name="TextBox 18" id="18"/>
          <p:cNvSpPr txBox="true"/>
          <p:nvPr/>
        </p:nvSpPr>
        <p:spPr>
          <a:xfrm rot="0">
            <a:off x="9310869" y="5936060"/>
            <a:ext cx="2804245" cy="241630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grpSp>
        <p:nvGrpSpPr>
          <p:cNvPr name="Group 19" id="19"/>
          <p:cNvGrpSpPr/>
          <p:nvPr/>
        </p:nvGrpSpPr>
        <p:grpSpPr>
          <a:xfrm rot="0">
            <a:off x="12683924" y="4127536"/>
            <a:ext cx="3484666" cy="4563991"/>
            <a:chOff x="0" y="0"/>
            <a:chExt cx="890986" cy="1166956"/>
          </a:xfrm>
        </p:grpSpPr>
        <p:sp>
          <p:nvSpPr>
            <p:cNvPr name="Freeform 20" id="2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21" id="2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105292" y="4821555"/>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Objective 4</a:t>
            </a:r>
          </a:p>
        </p:txBody>
      </p:sp>
      <p:sp>
        <p:nvSpPr>
          <p:cNvPr name="TextBox 23" id="23"/>
          <p:cNvSpPr txBox="true"/>
          <p:nvPr/>
        </p:nvSpPr>
        <p:spPr>
          <a:xfrm rot="0">
            <a:off x="13024134" y="5936060"/>
            <a:ext cx="2804245" cy="2416302"/>
          </a:xfrm>
          <a:prstGeom prst="rect">
            <a:avLst/>
          </a:prstGeom>
        </p:spPr>
        <p:txBody>
          <a:bodyPr anchor="t" rtlCol="false" tIns="0" lIns="0" bIns="0" rIns="0">
            <a:spAutoFit/>
          </a:bodyPr>
          <a:lstStyle/>
          <a:p>
            <a:pPr algn="ctr">
              <a:lnSpc>
                <a:spcPts val="1584"/>
              </a:lnSpc>
            </a:pPr>
            <a:r>
              <a:rPr lang="en-US" sz="1800" spc="-11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305912" y="-369737"/>
            <a:ext cx="6510323" cy="11026475"/>
            <a:chOff x="0" y="0"/>
            <a:chExt cx="8680431" cy="14701966"/>
          </a:xfrm>
        </p:grpSpPr>
        <p:sp>
          <p:nvSpPr>
            <p:cNvPr name="AutoShape 3" id="3"/>
            <p:cNvSpPr/>
            <p:nvPr/>
          </p:nvSpPr>
          <p:spPr>
            <a:xfrm>
              <a:off x="0" y="0"/>
              <a:ext cx="8680431" cy="14701966"/>
            </a:xfrm>
            <a:prstGeom prst="rect">
              <a:avLst/>
            </a:prstGeom>
            <a:gradFill rotWithShape="true">
              <a:gsLst>
                <a:gs pos="0">
                  <a:srgbClr val="ED47E6">
                    <a:alpha val="100000"/>
                  </a:srgbClr>
                </a:gs>
                <a:gs pos="50000">
                  <a:srgbClr val="FD5EA5">
                    <a:alpha val="100000"/>
                  </a:srgbClr>
                </a:gs>
                <a:gs pos="100000">
                  <a:srgbClr val="FFAED2">
                    <a:alpha val="100000"/>
                  </a:srgbClr>
                </a:gs>
              </a:gsLst>
              <a:lin ang="0"/>
            </a:gradFill>
          </p:spPr>
        </p:sp>
      </p:grpSp>
      <p:grpSp>
        <p:nvGrpSpPr>
          <p:cNvPr name="Group 4" id="4"/>
          <p:cNvGrpSpPr>
            <a:grpSpLocks noChangeAspect="true"/>
          </p:cNvGrpSpPr>
          <p:nvPr/>
        </p:nvGrpSpPr>
        <p:grpSpPr>
          <a:xfrm rot="0">
            <a:off x="-3601780" y="2275534"/>
            <a:ext cx="11850641" cy="6797384"/>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3278" r="0" b="-3278"/>
              </a:stretch>
            </a:blipFill>
          </p:spPr>
        </p:sp>
      </p:grpSp>
      <p:sp>
        <p:nvSpPr>
          <p:cNvPr name="TextBox 10" id="10"/>
          <p:cNvSpPr txBox="true"/>
          <p:nvPr/>
        </p:nvSpPr>
        <p:spPr>
          <a:xfrm rot="0">
            <a:off x="8248861" y="1868765"/>
            <a:ext cx="5055339" cy="1386840"/>
          </a:xfrm>
          <a:prstGeom prst="rect">
            <a:avLst/>
          </a:prstGeom>
        </p:spPr>
        <p:txBody>
          <a:bodyPr anchor="t" rtlCol="false" tIns="0" lIns="0" bIns="0" rIns="0">
            <a:spAutoFit/>
          </a:bodyPr>
          <a:lstStyle/>
          <a:p>
            <a:pPr algn="l">
              <a:lnSpc>
                <a:spcPts val="5280"/>
              </a:lnSpc>
            </a:pPr>
            <a:r>
              <a:rPr lang="en-US" sz="6000" spc="-378" b="true">
                <a:solidFill>
                  <a:srgbClr val="FFFFFF"/>
                </a:solidFill>
                <a:latin typeface="Arial Unicode Bold"/>
                <a:ea typeface="Arial Unicode Bold"/>
                <a:cs typeface="Arial Unicode Bold"/>
                <a:sym typeface="Arial Unicode Bold"/>
              </a:rPr>
              <a:t>Digital Service Cloud platform</a:t>
            </a:r>
          </a:p>
        </p:txBody>
      </p:sp>
      <p:sp>
        <p:nvSpPr>
          <p:cNvPr name="TextBox 11" id="11"/>
          <p:cNvSpPr txBox="true"/>
          <p:nvPr/>
        </p:nvSpPr>
        <p:spPr>
          <a:xfrm rot="0">
            <a:off x="8248861" y="3613163"/>
            <a:ext cx="7664273" cy="22416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12" id="12"/>
          <p:cNvSpPr txBox="true"/>
          <p:nvPr/>
        </p:nvSpPr>
        <p:spPr>
          <a:xfrm rot="0">
            <a:off x="8248861" y="6562110"/>
            <a:ext cx="3036124" cy="332101"/>
          </a:xfrm>
          <a:prstGeom prst="rect">
            <a:avLst/>
          </a:prstGeom>
        </p:spPr>
        <p:txBody>
          <a:bodyPr anchor="t" rtlCol="false" tIns="0" lIns="0" bIns="0" rIns="0">
            <a:spAutoFit/>
          </a:bodyPr>
          <a:lstStyle/>
          <a:p>
            <a:pPr algn="l" marL="600449" indent="-300224" lvl="1">
              <a:lnSpc>
                <a:spcPts val="2447"/>
              </a:lnSpc>
              <a:buFont typeface="Arial"/>
              <a:buChar char="•"/>
            </a:pPr>
            <a:r>
              <a:rPr lang="en-US" b="true" sz="2781" spc="-175">
                <a:solidFill>
                  <a:srgbClr val="FF8EDA"/>
                </a:solidFill>
                <a:latin typeface="Arial Unicode Bold"/>
                <a:ea typeface="Arial Unicode Bold"/>
                <a:cs typeface="Arial Unicode Bold"/>
                <a:sym typeface="Arial Unicode Bold"/>
              </a:rPr>
              <a:t>Remote support</a:t>
            </a:r>
          </a:p>
        </p:txBody>
      </p:sp>
      <p:sp>
        <p:nvSpPr>
          <p:cNvPr name="TextBox 13" id="13"/>
          <p:cNvSpPr txBox="true"/>
          <p:nvPr/>
        </p:nvSpPr>
        <p:spPr>
          <a:xfrm rot="0">
            <a:off x="8860462" y="7073934"/>
            <a:ext cx="3220536" cy="1481536"/>
          </a:xfrm>
          <a:prstGeom prst="rect">
            <a:avLst/>
          </a:prstGeom>
        </p:spPr>
        <p:txBody>
          <a:bodyPr anchor="t" rtlCol="false" tIns="0" lIns="0" bIns="0" rIns="0">
            <a:spAutoFit/>
          </a:bodyPr>
          <a:lstStyle/>
          <a:p>
            <a:pPr algn="l">
              <a:lnSpc>
                <a:spcPts val="1703"/>
              </a:lnSpc>
            </a:pPr>
            <a:r>
              <a:rPr lang="en-US" sz="17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TextBox 14" id="14"/>
          <p:cNvSpPr txBox="true"/>
          <p:nvPr/>
        </p:nvSpPr>
        <p:spPr>
          <a:xfrm rot="0">
            <a:off x="12356317" y="6562110"/>
            <a:ext cx="3556817" cy="332101"/>
          </a:xfrm>
          <a:prstGeom prst="rect">
            <a:avLst/>
          </a:prstGeom>
        </p:spPr>
        <p:txBody>
          <a:bodyPr anchor="t" rtlCol="false" tIns="0" lIns="0" bIns="0" rIns="0">
            <a:spAutoFit/>
          </a:bodyPr>
          <a:lstStyle/>
          <a:p>
            <a:pPr algn="l" marL="600449" indent="-300224" lvl="1">
              <a:lnSpc>
                <a:spcPts val="2447"/>
              </a:lnSpc>
              <a:buFont typeface="Arial"/>
              <a:buChar char="•"/>
            </a:pPr>
            <a:r>
              <a:rPr lang="en-US" b="true" sz="2781" spc="-175">
                <a:solidFill>
                  <a:srgbClr val="A5F7FF"/>
                </a:solidFill>
                <a:latin typeface="Arial Unicode Bold"/>
                <a:ea typeface="Arial Unicode Bold"/>
                <a:cs typeface="Arial Unicode Bold"/>
                <a:sym typeface="Arial Unicode Bold"/>
              </a:rPr>
              <a:t>Customer service</a:t>
            </a:r>
          </a:p>
        </p:txBody>
      </p:sp>
      <p:sp>
        <p:nvSpPr>
          <p:cNvPr name="TextBox 15" id="15"/>
          <p:cNvSpPr txBox="true"/>
          <p:nvPr/>
        </p:nvSpPr>
        <p:spPr>
          <a:xfrm rot="0">
            <a:off x="12967918" y="7073934"/>
            <a:ext cx="3220536" cy="1481536"/>
          </a:xfrm>
          <a:prstGeom prst="rect">
            <a:avLst/>
          </a:prstGeom>
        </p:spPr>
        <p:txBody>
          <a:bodyPr anchor="t" rtlCol="false" tIns="0" lIns="0" bIns="0" rIns="0">
            <a:spAutoFit/>
          </a:bodyPr>
          <a:lstStyle/>
          <a:p>
            <a:pPr algn="l">
              <a:lnSpc>
                <a:spcPts val="1703"/>
              </a:lnSpc>
            </a:pPr>
            <a:r>
              <a:rPr lang="en-US" sz="17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656334" y="3524462"/>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457241" y="4325370"/>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40901" y="2067350"/>
            <a:ext cx="5879319" cy="3076150"/>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Resolving technical problems</a:t>
            </a:r>
          </a:p>
        </p:txBody>
      </p:sp>
      <p:sp>
        <p:nvSpPr>
          <p:cNvPr name="TextBox 9" id="9"/>
          <p:cNvSpPr txBox="true"/>
          <p:nvPr/>
        </p:nvSpPr>
        <p:spPr>
          <a:xfrm rot="0">
            <a:off x="8680624" y="2104562"/>
            <a:ext cx="7951042" cy="28779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Freeform 10" id="10"/>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3350522" y="5218651"/>
            <a:ext cx="11586956" cy="115869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480560" y="6087397"/>
            <a:ext cx="9326880" cy="4663440"/>
            <a:chOff x="0" y="0"/>
            <a:chExt cx="6350000" cy="3175000"/>
          </a:xfrm>
        </p:grpSpPr>
        <p:sp>
          <p:nvSpPr>
            <p:cNvPr name="Freeform 15" id="15"/>
            <p:cNvSpPr/>
            <p:nvPr/>
          </p:nvSpPr>
          <p:spPr>
            <a:xfrm flipH="false" flipV="false" rot="0">
              <a:off x="0" y="0"/>
              <a:ext cx="6350000" cy="3175000"/>
            </a:xfrm>
            <a:custGeom>
              <a:avLst/>
              <a:gdLst/>
              <a:ahLst/>
              <a:cxnLst/>
              <a:rect r="r" b="b" t="t" l="l"/>
              <a:pathLst>
                <a:path h="3175000" w="6350000">
                  <a:moveTo>
                    <a:pt x="6350000" y="3175000"/>
                  </a:moveTo>
                  <a:lnTo>
                    <a:pt x="0" y="3175000"/>
                  </a:lnTo>
                  <a:cubicBezTo>
                    <a:pt x="0" y="1421498"/>
                    <a:pt x="1421498" y="0"/>
                    <a:pt x="3175000" y="0"/>
                  </a:cubicBezTo>
                  <a:cubicBezTo>
                    <a:pt x="4928502" y="0"/>
                    <a:pt x="6350000" y="1421498"/>
                    <a:pt x="6350000" y="3175000"/>
                  </a:cubicBezTo>
                  <a:close/>
                </a:path>
              </a:pathLst>
            </a:custGeom>
            <a:blipFill>
              <a:blip r:embed="rId4"/>
              <a:stretch>
                <a:fillRect l="0" t="-79449" r="0" b="-79449"/>
              </a:stretch>
            </a:blip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842684" y="2538998"/>
            <a:ext cx="1152924" cy="11529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D47E6">
                    <a:alpha val="100000"/>
                  </a:srgbClr>
                </a:gs>
                <a:gs pos="50000">
                  <a:srgbClr val="FD5EA5">
                    <a:alpha val="100000"/>
                  </a:srgbClr>
                </a:gs>
                <a:gs pos="100000">
                  <a:srgbClr val="FFAED2">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42684" y="4525297"/>
            <a:ext cx="1152924" cy="11529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31416">
                    <a:alpha val="100000"/>
                  </a:srgbClr>
                </a:gs>
                <a:gs pos="100000">
                  <a:srgbClr val="65636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42684" y="6508125"/>
            <a:ext cx="1152924" cy="11529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490085" y="453648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89233" y="324759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87443" y="1716634"/>
            <a:ext cx="6426060" cy="1789151"/>
          </a:xfrm>
          <a:prstGeom prst="rect">
            <a:avLst/>
          </a:prstGeom>
        </p:spPr>
        <p:txBody>
          <a:bodyPr anchor="t" rtlCol="false" tIns="0" lIns="0" bIns="0" rIns="0">
            <a:spAutoFit/>
          </a:bodyPr>
          <a:lstStyle/>
          <a:p>
            <a:pPr algn="l">
              <a:lnSpc>
                <a:spcPts val="6732"/>
              </a:lnSpc>
            </a:pPr>
            <a:r>
              <a:rPr lang="en-US" sz="7651" spc="-482" b="true">
                <a:solidFill>
                  <a:srgbClr val="FFFFFF"/>
                </a:solidFill>
                <a:latin typeface="Arial Unicode Bold"/>
                <a:ea typeface="Arial Unicode Bold"/>
                <a:cs typeface="Arial Unicode Bold"/>
                <a:sym typeface="Arial Unicode Bold"/>
              </a:rPr>
              <a:t>Virus and malware help</a:t>
            </a:r>
          </a:p>
        </p:txBody>
      </p:sp>
      <p:sp>
        <p:nvSpPr>
          <p:cNvPr name="TextBox 14" id="14"/>
          <p:cNvSpPr txBox="true"/>
          <p:nvPr/>
        </p:nvSpPr>
        <p:spPr>
          <a:xfrm rot="0">
            <a:off x="2395547" y="6050925"/>
            <a:ext cx="6748453" cy="27369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15" id="15"/>
          <p:cNvSpPr txBox="true"/>
          <p:nvPr/>
        </p:nvSpPr>
        <p:spPr>
          <a:xfrm rot="0">
            <a:off x="10049915" y="2890035"/>
            <a:ext cx="738462" cy="603250"/>
          </a:xfrm>
          <a:prstGeom prst="rect">
            <a:avLst/>
          </a:prstGeom>
        </p:spPr>
        <p:txBody>
          <a:bodyPr anchor="t" rtlCol="false" tIns="0" lIns="0" bIns="0" rIns="0">
            <a:spAutoFit/>
          </a:bodyPr>
          <a:lstStyle/>
          <a:p>
            <a:pPr algn="ctr">
              <a:lnSpc>
                <a:spcPts val="4400"/>
              </a:lnSpc>
            </a:pPr>
            <a:r>
              <a:rPr lang="en-US" b="true" sz="5000" spc="-315">
                <a:solidFill>
                  <a:srgbClr val="000000"/>
                </a:solidFill>
                <a:latin typeface="Arial Unicode Bold"/>
                <a:ea typeface="Arial Unicode Bold"/>
                <a:cs typeface="Arial Unicode Bold"/>
                <a:sym typeface="Arial Unicode Bold"/>
              </a:rPr>
              <a:t>1</a:t>
            </a:r>
          </a:p>
        </p:txBody>
      </p:sp>
      <p:sp>
        <p:nvSpPr>
          <p:cNvPr name="TextBox 16" id="16"/>
          <p:cNvSpPr txBox="true"/>
          <p:nvPr/>
        </p:nvSpPr>
        <p:spPr>
          <a:xfrm rot="0">
            <a:off x="11272203" y="3023145"/>
            <a:ext cx="4978995" cy="10033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a:t>
            </a:r>
          </a:p>
        </p:txBody>
      </p:sp>
      <p:sp>
        <p:nvSpPr>
          <p:cNvPr name="TextBox 17" id="17"/>
          <p:cNvSpPr txBox="true"/>
          <p:nvPr/>
        </p:nvSpPr>
        <p:spPr>
          <a:xfrm rot="0">
            <a:off x="10049915" y="4876334"/>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2</a:t>
            </a:r>
          </a:p>
        </p:txBody>
      </p:sp>
      <p:sp>
        <p:nvSpPr>
          <p:cNvPr name="TextBox 18" id="18"/>
          <p:cNvSpPr txBox="true"/>
          <p:nvPr/>
        </p:nvSpPr>
        <p:spPr>
          <a:xfrm rot="0">
            <a:off x="10049915" y="6859162"/>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3</a:t>
            </a:r>
          </a:p>
        </p:txBody>
      </p:sp>
      <p:sp>
        <p:nvSpPr>
          <p:cNvPr name="TextBox 19" id="19"/>
          <p:cNvSpPr txBox="true"/>
          <p:nvPr/>
        </p:nvSpPr>
        <p:spPr>
          <a:xfrm rot="0">
            <a:off x="11272203" y="2577098"/>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Support consultations</a:t>
            </a:r>
          </a:p>
        </p:txBody>
      </p:sp>
      <p:sp>
        <p:nvSpPr>
          <p:cNvPr name="TextBox 20" id="20"/>
          <p:cNvSpPr txBox="true"/>
          <p:nvPr/>
        </p:nvSpPr>
        <p:spPr>
          <a:xfrm rot="0">
            <a:off x="11272203" y="5009444"/>
            <a:ext cx="4978995" cy="10033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a:t>
            </a:r>
          </a:p>
        </p:txBody>
      </p:sp>
      <p:sp>
        <p:nvSpPr>
          <p:cNvPr name="TextBox 21" id="21"/>
          <p:cNvSpPr txBox="true"/>
          <p:nvPr/>
        </p:nvSpPr>
        <p:spPr>
          <a:xfrm rot="0">
            <a:off x="11272203" y="4563397"/>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Hardware and software products</a:t>
            </a:r>
          </a:p>
        </p:txBody>
      </p:sp>
      <p:sp>
        <p:nvSpPr>
          <p:cNvPr name="TextBox 22" id="22"/>
          <p:cNvSpPr txBox="true"/>
          <p:nvPr/>
        </p:nvSpPr>
        <p:spPr>
          <a:xfrm rot="0">
            <a:off x="11272203" y="6992272"/>
            <a:ext cx="4978995" cy="10033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a:t>
            </a:r>
          </a:p>
        </p:txBody>
      </p:sp>
      <p:sp>
        <p:nvSpPr>
          <p:cNvPr name="TextBox 23" id="23"/>
          <p:cNvSpPr txBox="true"/>
          <p:nvPr/>
        </p:nvSpPr>
        <p:spPr>
          <a:xfrm rot="0">
            <a:off x="11272203" y="6546225"/>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Free diagnoses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true" rot="0">
            <a:off x="12146396" y="5680856"/>
            <a:ext cx="7424701" cy="6385243"/>
          </a:xfrm>
          <a:custGeom>
            <a:avLst/>
            <a:gdLst/>
            <a:ahLst/>
            <a:cxnLst/>
            <a:rect r="r" b="b" t="t" l="l"/>
            <a:pathLst>
              <a:path h="6385243" w="7424701">
                <a:moveTo>
                  <a:pt x="7424701" y="6385243"/>
                </a:moveTo>
                <a:lnTo>
                  <a:pt x="0" y="6385243"/>
                </a:lnTo>
                <a:lnTo>
                  <a:pt x="0" y="0"/>
                </a:lnTo>
                <a:lnTo>
                  <a:pt x="7424701" y="0"/>
                </a:lnTo>
                <a:lnTo>
                  <a:pt x="7424701" y="6385243"/>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9073299" y="1780460"/>
            <a:ext cx="7958215" cy="7429482"/>
          </a:xfrm>
          <a:prstGeom prst="rect">
            <a:avLst/>
          </a:prstGeom>
        </p:spPr>
      </p:pic>
      <p:sp>
        <p:nvSpPr>
          <p:cNvPr name="Freeform 4" id="4"/>
          <p:cNvSpPr/>
          <p:nvPr/>
        </p:nvSpPr>
        <p:spPr>
          <a:xfrm flipH="false" flipV="false" rot="0">
            <a:off x="11495753" y="5680856"/>
            <a:ext cx="7424701" cy="6385243"/>
          </a:xfrm>
          <a:custGeom>
            <a:avLst/>
            <a:gdLst/>
            <a:ahLst/>
            <a:cxnLst/>
            <a:rect r="r" b="b" t="t" l="l"/>
            <a:pathLst>
              <a:path h="6385243" w="7424701">
                <a:moveTo>
                  <a:pt x="0" y="0"/>
                </a:moveTo>
                <a:lnTo>
                  <a:pt x="7424701" y="0"/>
                </a:lnTo>
                <a:lnTo>
                  <a:pt x="7424701" y="6385243"/>
                </a:lnTo>
                <a:lnTo>
                  <a:pt x="0" y="6385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307647" y="1488034"/>
            <a:ext cx="7424701" cy="6385243"/>
          </a:xfrm>
          <a:custGeom>
            <a:avLst/>
            <a:gdLst/>
            <a:ahLst/>
            <a:cxnLst/>
            <a:rect r="r" b="b" t="t" l="l"/>
            <a:pathLst>
              <a:path h="6385243" w="7424701">
                <a:moveTo>
                  <a:pt x="7424701" y="6385243"/>
                </a:moveTo>
                <a:lnTo>
                  <a:pt x="0" y="6385243"/>
                </a:lnTo>
                <a:lnTo>
                  <a:pt x="0" y="0"/>
                </a:lnTo>
                <a:lnTo>
                  <a:pt x="7424701" y="0"/>
                </a:lnTo>
                <a:lnTo>
                  <a:pt x="7424701" y="63852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37236" y="-2554295"/>
            <a:ext cx="7424701" cy="6385243"/>
          </a:xfrm>
          <a:custGeom>
            <a:avLst/>
            <a:gdLst/>
            <a:ahLst/>
            <a:cxnLst/>
            <a:rect r="r" b="b" t="t" l="l"/>
            <a:pathLst>
              <a:path h="6385243" w="7424701">
                <a:moveTo>
                  <a:pt x="0" y="0"/>
                </a:moveTo>
                <a:lnTo>
                  <a:pt x="7424700" y="0"/>
                </a:lnTo>
                <a:lnTo>
                  <a:pt x="7424700" y="6385243"/>
                </a:lnTo>
                <a:lnTo>
                  <a:pt x="0" y="6385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687443" y="1754734"/>
            <a:ext cx="3786223" cy="2076213"/>
          </a:xfrm>
          <a:prstGeom prst="rect">
            <a:avLst/>
          </a:prstGeom>
        </p:spPr>
        <p:txBody>
          <a:bodyPr anchor="t" rtlCol="false" tIns="0" lIns="0" bIns="0" rIns="0">
            <a:spAutoFit/>
          </a:bodyPr>
          <a:lstStyle/>
          <a:p>
            <a:pPr algn="l">
              <a:lnSpc>
                <a:spcPts val="7817"/>
              </a:lnSpc>
            </a:pPr>
            <a:r>
              <a:rPr lang="en-US" sz="8883" spc="-559" b="true">
                <a:solidFill>
                  <a:srgbClr val="FFFFFF"/>
                </a:solidFill>
                <a:latin typeface="Arial Unicode Bold"/>
                <a:ea typeface="Arial Unicode Bold"/>
                <a:cs typeface="Arial Unicode Bold"/>
                <a:sym typeface="Arial Unicode Bold"/>
              </a:rPr>
              <a:t>Market trends</a:t>
            </a:r>
          </a:p>
        </p:txBody>
      </p:sp>
      <p:sp>
        <p:nvSpPr>
          <p:cNvPr name="TextBox 8" id="8"/>
          <p:cNvSpPr txBox="true"/>
          <p:nvPr/>
        </p:nvSpPr>
        <p:spPr>
          <a:xfrm rot="0">
            <a:off x="1687443" y="5181600"/>
            <a:ext cx="6723847" cy="27369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047305" y="8247276"/>
            <a:ext cx="22336141" cy="4079448"/>
            <a:chOff x="0" y="0"/>
            <a:chExt cx="29781522" cy="5439264"/>
          </a:xfrm>
        </p:grpSpPr>
        <p:sp>
          <p:nvSpPr>
            <p:cNvPr name="Freeform 3" id="3"/>
            <p:cNvSpPr/>
            <p:nvPr/>
          </p:nvSpPr>
          <p:spPr>
            <a:xfrm flipH="false" flipV="false" rot="0">
              <a:off x="0" y="0"/>
              <a:ext cx="14890761" cy="5439264"/>
            </a:xfrm>
            <a:custGeom>
              <a:avLst/>
              <a:gdLst/>
              <a:ahLst/>
              <a:cxnLst/>
              <a:rect r="r" b="b" t="t" l="l"/>
              <a:pathLst>
                <a:path h="5439264" w="14890761">
                  <a:moveTo>
                    <a:pt x="0" y="0"/>
                  </a:moveTo>
                  <a:lnTo>
                    <a:pt x="14890761" y="0"/>
                  </a:lnTo>
                  <a:lnTo>
                    <a:pt x="14890761" y="5439264"/>
                  </a:lnTo>
                  <a:lnTo>
                    <a:pt x="0" y="5439264"/>
                  </a:lnTo>
                  <a:lnTo>
                    <a:pt x="0" y="0"/>
                  </a:lnTo>
                  <a:close/>
                </a:path>
              </a:pathLst>
            </a:custGeom>
            <a:blipFill>
              <a:blip r:embed="rId2"/>
              <a:stretch>
                <a:fillRect l="0" t="0" r="0" b="0"/>
              </a:stretch>
            </a:blipFill>
          </p:spPr>
        </p:sp>
        <p:sp>
          <p:nvSpPr>
            <p:cNvPr name="Freeform 4" id="4"/>
            <p:cNvSpPr/>
            <p:nvPr/>
          </p:nvSpPr>
          <p:spPr>
            <a:xfrm flipH="true" flipV="false" rot="0">
              <a:off x="14890761" y="0"/>
              <a:ext cx="14890761" cy="5439264"/>
            </a:xfrm>
            <a:custGeom>
              <a:avLst/>
              <a:gdLst/>
              <a:ahLst/>
              <a:cxnLst/>
              <a:rect r="r" b="b" t="t" l="l"/>
              <a:pathLst>
                <a:path h="5439264" w="14890761">
                  <a:moveTo>
                    <a:pt x="14890761" y="0"/>
                  </a:moveTo>
                  <a:lnTo>
                    <a:pt x="0" y="0"/>
                  </a:lnTo>
                  <a:lnTo>
                    <a:pt x="0" y="5439264"/>
                  </a:lnTo>
                  <a:lnTo>
                    <a:pt x="14890761" y="5439264"/>
                  </a:lnTo>
                  <a:lnTo>
                    <a:pt x="14890761" y="0"/>
                  </a:lnTo>
                  <a:close/>
                </a:path>
              </a:pathLst>
            </a:custGeom>
            <a:blipFill>
              <a:blip r:embed="rId2"/>
              <a:stretch>
                <a:fillRect l="0" t="0" r="0" b="0"/>
              </a:stretch>
            </a:blipFill>
          </p:spPr>
        </p:sp>
      </p:grpSp>
      <p:grpSp>
        <p:nvGrpSpPr>
          <p:cNvPr name="Group 5" id="5"/>
          <p:cNvGrpSpPr/>
          <p:nvPr/>
        </p:nvGrpSpPr>
        <p:grpSpPr>
          <a:xfrm rot="0">
            <a:off x="10120766" y="1898801"/>
            <a:ext cx="6489398" cy="64893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a:ln w="104775" cap="sq">
              <a:gradFill>
                <a:gsLst>
                  <a:gs pos="0">
                    <a:srgbClr val="7B67F0">
                      <a:alpha val="100000"/>
                    </a:srgbClr>
                  </a:gs>
                  <a:gs pos="50000">
                    <a:srgbClr val="FFAFFF">
                      <a:alpha val="100000"/>
                    </a:srgbClr>
                  </a:gs>
                  <a:gs pos="100000">
                    <a:srgbClr val="AFEEFF">
                      <a:alpha val="100000"/>
                    </a:srgbClr>
                  </a:gs>
                </a:gsLst>
                <a:lin ang="0"/>
              </a:gradFill>
              <a:prstDash val="solid"/>
              <a:miter/>
            </a:ln>
          </p:spPr>
        </p:sp>
      </p:grpSp>
      <p:sp>
        <p:nvSpPr>
          <p:cNvPr name="Freeform 7" id="7"/>
          <p:cNvSpPr/>
          <p:nvPr/>
        </p:nvSpPr>
        <p:spPr>
          <a:xfrm flipH="false" flipV="false" rot="0">
            <a:off x="-3087806" y="-3284285"/>
            <a:ext cx="5307428" cy="5487003"/>
          </a:xfrm>
          <a:custGeom>
            <a:avLst/>
            <a:gdLst/>
            <a:ahLst/>
            <a:cxnLst/>
            <a:rect r="r" b="b" t="t" l="l"/>
            <a:pathLst>
              <a:path h="5487003" w="5307428">
                <a:moveTo>
                  <a:pt x="0" y="0"/>
                </a:moveTo>
                <a:lnTo>
                  <a:pt x="5307428" y="0"/>
                </a:lnTo>
                <a:lnTo>
                  <a:pt x="5307428"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87443" y="2213126"/>
            <a:ext cx="6206629" cy="2352014"/>
          </a:xfrm>
          <a:prstGeom prst="rect">
            <a:avLst/>
          </a:prstGeom>
        </p:spPr>
        <p:txBody>
          <a:bodyPr anchor="t" rtlCol="false" tIns="0" lIns="0" bIns="0" rIns="0">
            <a:spAutoFit/>
          </a:bodyPr>
          <a:lstStyle/>
          <a:p>
            <a:pPr algn="l">
              <a:lnSpc>
                <a:spcPts val="8897"/>
              </a:lnSpc>
            </a:pPr>
            <a:r>
              <a:rPr lang="en-US" sz="10110" spc="-636" b="true">
                <a:solidFill>
                  <a:srgbClr val="A5F7FF"/>
                </a:solidFill>
                <a:latin typeface="Arial Unicode Bold"/>
                <a:ea typeface="Arial Unicode Bold"/>
                <a:cs typeface="Arial Unicode Bold"/>
                <a:sym typeface="Arial Unicode Bold"/>
              </a:rPr>
              <a:t>Tech solutions</a:t>
            </a:r>
          </a:p>
        </p:txBody>
      </p:sp>
      <p:sp>
        <p:nvSpPr>
          <p:cNvPr name="TextBox 9" id="9"/>
          <p:cNvSpPr txBox="true"/>
          <p:nvPr/>
        </p:nvSpPr>
        <p:spPr>
          <a:xfrm rot="0">
            <a:off x="1687443" y="4857621"/>
            <a:ext cx="7456557" cy="316365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Freeform 10" id="10"/>
          <p:cNvSpPr/>
          <p:nvPr/>
        </p:nvSpPr>
        <p:spPr>
          <a:xfrm flipH="false" flipV="false" rot="0">
            <a:off x="15981408" y="8021271"/>
            <a:ext cx="5307428" cy="5487003"/>
          </a:xfrm>
          <a:custGeom>
            <a:avLst/>
            <a:gdLst/>
            <a:ahLst/>
            <a:cxnLst/>
            <a:rect r="r" b="b" t="t" l="l"/>
            <a:pathLst>
              <a:path h="5487003" w="5307428">
                <a:moveTo>
                  <a:pt x="0" y="0"/>
                </a:moveTo>
                <a:lnTo>
                  <a:pt x="5307429" y="0"/>
                </a:lnTo>
                <a:lnTo>
                  <a:pt x="5307429" y="5487003"/>
                </a:lnTo>
                <a:lnTo>
                  <a:pt x="0" y="548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040844" y="-910048"/>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218604" y="-1214872"/>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4218604" y="639041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18604" y="6390415"/>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16071" y="4331861"/>
            <a:ext cx="740593" cy="562850"/>
          </a:xfrm>
          <a:custGeom>
            <a:avLst/>
            <a:gdLst/>
            <a:ahLst/>
            <a:cxnLst/>
            <a:rect r="r" b="b" t="t" l="l"/>
            <a:pathLst>
              <a:path h="562850" w="740593">
                <a:moveTo>
                  <a:pt x="0" y="0"/>
                </a:moveTo>
                <a:lnTo>
                  <a:pt x="740593" y="0"/>
                </a:lnTo>
                <a:lnTo>
                  <a:pt x="740593" y="562850"/>
                </a:lnTo>
                <a:lnTo>
                  <a:pt x="0" y="56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25523" y="2929938"/>
            <a:ext cx="4984107"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Quote</a:t>
            </a:r>
          </a:p>
        </p:txBody>
      </p:sp>
      <p:sp>
        <p:nvSpPr>
          <p:cNvPr name="Freeform 8" id="8"/>
          <p:cNvSpPr/>
          <p:nvPr/>
        </p:nvSpPr>
        <p:spPr>
          <a:xfrm flipH="false" flipV="true" rot="0">
            <a:off x="12621930" y="341845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21930" y="4625809"/>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25523" y="4942336"/>
            <a:ext cx="7436963" cy="2923266"/>
          </a:xfrm>
          <a:prstGeom prst="rect">
            <a:avLst/>
          </a:prstGeom>
        </p:spPr>
        <p:txBody>
          <a:bodyPr anchor="t" rtlCol="false" tIns="0" lIns="0" bIns="0" rIns="0">
            <a:spAutoFit/>
          </a:bodyPr>
          <a:lstStyle/>
          <a:p>
            <a:pPr algn="l">
              <a:lnSpc>
                <a:spcPts val="2889"/>
              </a:lnSpc>
            </a:pPr>
            <a:r>
              <a:rPr lang="en-US" sz="2889">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sp>
        <p:nvSpPr>
          <p:cNvPr name="Freeform 11" id="11"/>
          <p:cNvSpPr/>
          <p:nvPr/>
        </p:nvSpPr>
        <p:spPr>
          <a:xfrm flipH="true" flipV="false" rot="0">
            <a:off x="13231336" y="7865602"/>
            <a:ext cx="740593" cy="562850"/>
          </a:xfrm>
          <a:custGeom>
            <a:avLst/>
            <a:gdLst/>
            <a:ahLst/>
            <a:cxnLst/>
            <a:rect r="r" b="b" t="t" l="l"/>
            <a:pathLst>
              <a:path h="562850" w="740593">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21930" y="-1901401"/>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621930" y="-2979478"/>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478673" y="5143500"/>
            <a:ext cx="7563381" cy="3480582"/>
            <a:chOff x="0" y="0"/>
            <a:chExt cx="1933863" cy="889942"/>
          </a:xfrm>
        </p:grpSpPr>
        <p:sp>
          <p:nvSpPr>
            <p:cNvPr name="Freeform 3" id="3"/>
            <p:cNvSpPr/>
            <p:nvPr/>
          </p:nvSpPr>
          <p:spPr>
            <a:xfrm flipH="false" flipV="false" rot="0">
              <a:off x="0" y="0"/>
              <a:ext cx="1933863" cy="889942"/>
            </a:xfrm>
            <a:custGeom>
              <a:avLst/>
              <a:gdLst/>
              <a:ahLst/>
              <a:cxnLst/>
              <a:rect r="r" b="b" t="t" l="l"/>
              <a:pathLst>
                <a:path h="889942" w="1933863">
                  <a:moveTo>
                    <a:pt x="21496" y="0"/>
                  </a:moveTo>
                  <a:lnTo>
                    <a:pt x="1912367" y="0"/>
                  </a:lnTo>
                  <a:cubicBezTo>
                    <a:pt x="1924239" y="0"/>
                    <a:pt x="1933863" y="9624"/>
                    <a:pt x="1933863" y="21496"/>
                  </a:cubicBezTo>
                  <a:lnTo>
                    <a:pt x="1933863" y="868446"/>
                  </a:lnTo>
                  <a:cubicBezTo>
                    <a:pt x="1933863" y="880318"/>
                    <a:pt x="1924239" y="889942"/>
                    <a:pt x="1912367" y="889942"/>
                  </a:cubicBezTo>
                  <a:lnTo>
                    <a:pt x="21496" y="889942"/>
                  </a:lnTo>
                  <a:cubicBezTo>
                    <a:pt x="9624" y="889942"/>
                    <a:pt x="0" y="880318"/>
                    <a:pt x="0" y="868446"/>
                  </a:cubicBezTo>
                  <a:lnTo>
                    <a:pt x="0" y="21496"/>
                  </a:lnTo>
                  <a:cubicBezTo>
                    <a:pt x="0" y="9624"/>
                    <a:pt x="9624" y="0"/>
                    <a:pt x="21496" y="0"/>
                  </a:cubicBezTo>
                  <a:close/>
                </a:path>
              </a:pathLst>
            </a:custGeom>
            <a:solidFill>
              <a:srgbClr val="242424"/>
            </a:solidFill>
          </p:spPr>
        </p:sp>
        <p:sp>
          <p:nvSpPr>
            <p:cNvPr name="TextBox 4" id="4"/>
            <p:cNvSpPr txBox="true"/>
            <p:nvPr/>
          </p:nvSpPr>
          <p:spPr>
            <a:xfrm>
              <a:off x="0" y="-38100"/>
              <a:ext cx="1933863" cy="928042"/>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8881762" y="1736554"/>
            <a:ext cx="8676593" cy="7519446"/>
          </a:xfrm>
          <a:prstGeom prst="rect">
            <a:avLst/>
          </a:prstGeom>
        </p:spPr>
      </p:pic>
      <p:sp>
        <p:nvSpPr>
          <p:cNvPr name="Freeform 6" id="6"/>
          <p:cNvSpPr/>
          <p:nvPr/>
        </p:nvSpPr>
        <p:spPr>
          <a:xfrm flipH="false" flipV="true" rot="0">
            <a:off x="-774333" y="-867611"/>
            <a:ext cx="1548667" cy="6654427"/>
          </a:xfrm>
          <a:custGeom>
            <a:avLst/>
            <a:gdLst/>
            <a:ahLst/>
            <a:cxnLst/>
            <a:rect r="r" b="b" t="t" l="l"/>
            <a:pathLst>
              <a:path h="6654427" w="154866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42280" y="6243734"/>
            <a:ext cx="1107944" cy="4760697"/>
          </a:xfrm>
          <a:custGeom>
            <a:avLst/>
            <a:gdLst/>
            <a:ahLst/>
            <a:cxnLst/>
            <a:rect r="r" b="b" t="t" l="l"/>
            <a:pathLst>
              <a:path h="4760697" w="1107944">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78673" y="1878394"/>
            <a:ext cx="5594105" cy="2732697"/>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Market analysis</a:t>
            </a:r>
          </a:p>
        </p:txBody>
      </p:sp>
      <p:sp>
        <p:nvSpPr>
          <p:cNvPr name="TextBox 9" id="9"/>
          <p:cNvSpPr txBox="true"/>
          <p:nvPr/>
        </p:nvSpPr>
        <p:spPr>
          <a:xfrm rot="0">
            <a:off x="1898440" y="5534376"/>
            <a:ext cx="6723847" cy="27369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Freeform 10" id="10"/>
          <p:cNvSpPr/>
          <p:nvPr/>
        </p:nvSpPr>
        <p:spPr>
          <a:xfrm flipH="false" flipV="true" rot="0">
            <a:off x="17398063" y="-1088902"/>
            <a:ext cx="1779874" cy="7647896"/>
          </a:xfrm>
          <a:custGeom>
            <a:avLst/>
            <a:gdLst/>
            <a:ahLst/>
            <a:cxnLst/>
            <a:rect r="r" b="b" t="t" l="l"/>
            <a:pathLst>
              <a:path h="7647896" w="1779874">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467932" y="6952502"/>
            <a:ext cx="985167" cy="4233141"/>
          </a:xfrm>
          <a:custGeom>
            <a:avLst/>
            <a:gdLst/>
            <a:ahLst/>
            <a:cxnLst/>
            <a:rect r="r" b="b" t="t" l="l"/>
            <a:pathLst>
              <a:path h="4233141" w="985167">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7995203" y="7093381"/>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95203" y="6119641"/>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95203" y="5143500"/>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95203" y="8071220"/>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68887" y="7149696"/>
            <a:ext cx="7315200" cy="3458095"/>
          </a:xfrm>
          <a:custGeom>
            <a:avLst/>
            <a:gdLst/>
            <a:ahLst/>
            <a:cxnLst/>
            <a:rect r="r" b="b" t="t" l="l"/>
            <a:pathLst>
              <a:path h="3458095" w="7315200">
                <a:moveTo>
                  <a:pt x="0" y="0"/>
                </a:moveTo>
                <a:lnTo>
                  <a:pt x="7315200" y="0"/>
                </a:lnTo>
                <a:lnTo>
                  <a:pt x="7315200" y="3458094"/>
                </a:lnTo>
                <a:lnTo>
                  <a:pt x="0" y="34580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478673" y="1878394"/>
            <a:ext cx="5594105"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Contact</a:t>
            </a:r>
          </a:p>
        </p:txBody>
      </p:sp>
      <p:sp>
        <p:nvSpPr>
          <p:cNvPr name="TextBox 8" id="8"/>
          <p:cNvSpPr txBox="true"/>
          <p:nvPr/>
        </p:nvSpPr>
        <p:spPr>
          <a:xfrm rot="0">
            <a:off x="9032924" y="5256965"/>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www.reallygreatsite.com</a:t>
            </a:r>
          </a:p>
        </p:txBody>
      </p:sp>
      <p:sp>
        <p:nvSpPr>
          <p:cNvPr name="TextBox 9" id="9"/>
          <p:cNvSpPr txBox="true"/>
          <p:nvPr/>
        </p:nvSpPr>
        <p:spPr>
          <a:xfrm rot="0">
            <a:off x="9032924" y="6233106"/>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hello@reallygreatsite.com</a:t>
            </a:r>
          </a:p>
        </p:txBody>
      </p:sp>
      <p:sp>
        <p:nvSpPr>
          <p:cNvPr name="TextBox 10" id="10"/>
          <p:cNvSpPr txBox="true"/>
          <p:nvPr/>
        </p:nvSpPr>
        <p:spPr>
          <a:xfrm rot="0">
            <a:off x="9032924" y="7206846"/>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+123-456-7890</a:t>
            </a:r>
          </a:p>
        </p:txBody>
      </p:sp>
      <p:sp>
        <p:nvSpPr>
          <p:cNvPr name="TextBox 11" id="11"/>
          <p:cNvSpPr txBox="true"/>
          <p:nvPr/>
        </p:nvSpPr>
        <p:spPr>
          <a:xfrm rot="0">
            <a:off x="9032924" y="8184685"/>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123 Anywhere St., Any City, </a:t>
            </a:r>
            <a:r>
              <a:rPr lang="en-US" sz="3086">
                <a:solidFill>
                  <a:srgbClr val="FFFFFF"/>
                </a:solidFill>
                <a:latin typeface="Arial Unicode"/>
                <a:ea typeface="Arial Unicode"/>
                <a:cs typeface="Arial Unicode"/>
                <a:sym typeface="Arial Unicode"/>
              </a:rPr>
              <a:t>ST 12345</a:t>
            </a:r>
          </a:p>
        </p:txBody>
      </p:sp>
      <p:sp>
        <p:nvSpPr>
          <p:cNvPr name="Freeform 12" id="12"/>
          <p:cNvSpPr/>
          <p:nvPr/>
        </p:nvSpPr>
        <p:spPr>
          <a:xfrm flipH="true" flipV="false" rot="0">
            <a:off x="-2361385" y="4902020"/>
            <a:ext cx="7315200" cy="3458095"/>
          </a:xfrm>
          <a:custGeom>
            <a:avLst/>
            <a:gdLst/>
            <a:ahLst/>
            <a:cxnLst/>
            <a:rect r="r" b="b" t="t" l="l"/>
            <a:pathLst>
              <a:path h="3458095" w="7315200">
                <a:moveTo>
                  <a:pt x="7315200" y="0"/>
                </a:moveTo>
                <a:lnTo>
                  <a:pt x="0" y="0"/>
                </a:lnTo>
                <a:lnTo>
                  <a:pt x="0" y="3458094"/>
                </a:lnTo>
                <a:lnTo>
                  <a:pt x="7315200" y="3458094"/>
                </a:lnTo>
                <a:lnTo>
                  <a:pt x="731520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0">
            <a:off x="12520327" y="-478418"/>
            <a:ext cx="7315200" cy="3458095"/>
          </a:xfrm>
          <a:custGeom>
            <a:avLst/>
            <a:gdLst/>
            <a:ahLst/>
            <a:cxnLst/>
            <a:rect r="r" b="b" t="t" l="l"/>
            <a:pathLst>
              <a:path h="3458095" w="7315200">
                <a:moveTo>
                  <a:pt x="7315200" y="0"/>
                </a:moveTo>
                <a:lnTo>
                  <a:pt x="0" y="0"/>
                </a:lnTo>
                <a:lnTo>
                  <a:pt x="0" y="3458094"/>
                </a:lnTo>
                <a:lnTo>
                  <a:pt x="7315200" y="3458094"/>
                </a:lnTo>
                <a:lnTo>
                  <a:pt x="731520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343005" y="687020"/>
            <a:ext cx="7315200" cy="3458095"/>
          </a:xfrm>
          <a:custGeom>
            <a:avLst/>
            <a:gdLst/>
            <a:ahLst/>
            <a:cxnLst/>
            <a:rect r="r" b="b" t="t" l="l"/>
            <a:pathLst>
              <a:path h="3458095" w="7315200">
                <a:moveTo>
                  <a:pt x="0" y="0"/>
                </a:moveTo>
                <a:lnTo>
                  <a:pt x="7315200" y="0"/>
                </a:lnTo>
                <a:lnTo>
                  <a:pt x="7315200" y="3458095"/>
                </a:lnTo>
                <a:lnTo>
                  <a:pt x="0" y="34580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085928" y="1333500"/>
            <a:ext cx="8116145" cy="2938869"/>
          </a:xfrm>
          <a:prstGeom prst="rect">
            <a:avLst/>
          </a:prstGeom>
        </p:spPr>
        <p:txBody>
          <a:bodyPr anchor="t" rtlCol="false" tIns="0" lIns="0" bIns="0" rIns="0">
            <a:spAutoFit/>
          </a:bodyPr>
          <a:lstStyle/>
          <a:p>
            <a:pPr algn="ctr">
              <a:lnSpc>
                <a:spcPts val="11547"/>
              </a:lnSpc>
            </a:pPr>
            <a:r>
              <a:rPr lang="en-US" b="true" sz="13121" spc="-826">
                <a:solidFill>
                  <a:srgbClr val="FFFFFF"/>
                </a:solidFill>
                <a:latin typeface="Arial Unicode Bold"/>
                <a:ea typeface="Arial Unicode Bold"/>
                <a:cs typeface="Arial Unicode Bold"/>
                <a:sym typeface="Arial Unicode Bold"/>
              </a:rPr>
              <a:t>Thank You</a:t>
            </a:r>
          </a:p>
        </p:txBody>
      </p:sp>
      <p:sp>
        <p:nvSpPr>
          <p:cNvPr name="TextBox 19" id="19"/>
          <p:cNvSpPr txBox="true"/>
          <p:nvPr/>
        </p:nvSpPr>
        <p:spPr>
          <a:xfrm rot="0">
            <a:off x="5478105" y="6335472"/>
            <a:ext cx="7331789" cy="2305050"/>
          </a:xfrm>
          <a:prstGeom prst="rect">
            <a:avLst/>
          </a:prstGeom>
        </p:spPr>
        <p:txBody>
          <a:bodyPr anchor="t" rtlCol="false" tIns="0" lIns="0" bIns="0" rIns="0">
            <a:spAutoFit/>
          </a:bodyPr>
          <a:lstStyle/>
          <a:p>
            <a:pPr algn="ctr">
              <a:lnSpc>
                <a:spcPts val="3000"/>
              </a:lnSpc>
            </a:pPr>
            <a:r>
              <a:rPr lang="en-US" sz="3000">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Freeform 20" id="20"/>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330606">
            <a:off x="3614838" y="-741782"/>
            <a:ext cx="26421496" cy="7926449"/>
          </a:xfrm>
          <a:custGeom>
            <a:avLst/>
            <a:gdLst/>
            <a:ahLst/>
            <a:cxnLst/>
            <a:rect r="r" b="b" t="t" l="l"/>
            <a:pathLst>
              <a:path h="7926449" w="26421496">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07633" y="1991845"/>
            <a:ext cx="4850352" cy="6863090"/>
            <a:chOff x="0" y="0"/>
            <a:chExt cx="1277459" cy="1807563"/>
          </a:xfrm>
        </p:grpSpPr>
        <p:sp>
          <p:nvSpPr>
            <p:cNvPr name="Freeform 4" id="4"/>
            <p:cNvSpPr/>
            <p:nvPr/>
          </p:nvSpPr>
          <p:spPr>
            <a:xfrm flipH="false" flipV="false" rot="0">
              <a:off x="0" y="0"/>
              <a:ext cx="1277459" cy="1807563"/>
            </a:xfrm>
            <a:custGeom>
              <a:avLst/>
              <a:gdLst/>
              <a:ahLst/>
              <a:cxnLst/>
              <a:rect r="r" b="b" t="t" l="l"/>
              <a:pathLst>
                <a:path h="1807563" w="1277459">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true">
              <a:gsLst>
                <a:gs pos="0">
                  <a:srgbClr val="656366">
                    <a:alpha val="100000"/>
                  </a:srgbClr>
                </a:gs>
                <a:gs pos="50000">
                  <a:srgbClr val="131416">
                    <a:alpha val="100000"/>
                  </a:srgbClr>
                </a:gs>
                <a:gs pos="100000">
                  <a:srgbClr val="131416">
                    <a:alpha val="100000"/>
                  </a:srgbClr>
                </a:gs>
              </a:gsLst>
              <a:lin ang="2700000"/>
            </a:gradFill>
          </p:spPr>
        </p:sp>
        <p:sp>
          <p:nvSpPr>
            <p:cNvPr name="TextBox 5" id="5"/>
            <p:cNvSpPr txBox="true"/>
            <p:nvPr/>
          </p:nvSpPr>
          <p:spPr>
            <a:xfrm>
              <a:off x="0" y="-38100"/>
              <a:ext cx="1277459" cy="1845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926012" y="2304618"/>
            <a:ext cx="4239784" cy="6252956"/>
            <a:chOff x="0" y="0"/>
            <a:chExt cx="656853" cy="968747"/>
          </a:xfrm>
        </p:grpSpPr>
        <p:sp>
          <p:nvSpPr>
            <p:cNvPr name="Freeform 7" id="7"/>
            <p:cNvSpPr/>
            <p:nvPr/>
          </p:nvSpPr>
          <p:spPr>
            <a:xfrm flipH="false" flipV="false" rot="0">
              <a:off x="0" y="0"/>
              <a:ext cx="656853" cy="968746"/>
            </a:xfrm>
            <a:custGeom>
              <a:avLst/>
              <a:gdLst/>
              <a:ahLst/>
              <a:cxnLst/>
              <a:rect r="r" b="b" t="t" l="l"/>
              <a:pathLst>
                <a:path h="968746" w="656853">
                  <a:moveTo>
                    <a:pt x="41998" y="0"/>
                  </a:moveTo>
                  <a:lnTo>
                    <a:pt x="614855" y="0"/>
                  </a:lnTo>
                  <a:cubicBezTo>
                    <a:pt x="625994" y="0"/>
                    <a:pt x="636676" y="4425"/>
                    <a:pt x="644552" y="12301"/>
                  </a:cubicBezTo>
                  <a:cubicBezTo>
                    <a:pt x="652429" y="20177"/>
                    <a:pt x="656853" y="30860"/>
                    <a:pt x="656853" y="41998"/>
                  </a:cubicBezTo>
                  <a:lnTo>
                    <a:pt x="656853" y="926748"/>
                  </a:lnTo>
                  <a:cubicBezTo>
                    <a:pt x="656853" y="949943"/>
                    <a:pt x="638050" y="968746"/>
                    <a:pt x="614855" y="968746"/>
                  </a:cubicBezTo>
                  <a:lnTo>
                    <a:pt x="41998" y="968746"/>
                  </a:lnTo>
                  <a:cubicBezTo>
                    <a:pt x="18803" y="968746"/>
                    <a:pt x="0" y="949943"/>
                    <a:pt x="0" y="926748"/>
                  </a:cubicBezTo>
                  <a:lnTo>
                    <a:pt x="0" y="41998"/>
                  </a:lnTo>
                  <a:cubicBezTo>
                    <a:pt x="0" y="18803"/>
                    <a:pt x="18803" y="0"/>
                    <a:pt x="41998" y="0"/>
                  </a:cubicBezTo>
                  <a:close/>
                </a:path>
              </a:pathLst>
            </a:custGeom>
            <a:blipFill>
              <a:blip r:embed="rId4"/>
              <a:stretch>
                <a:fillRect l="0" t="-885" r="0" b="-885"/>
              </a:stretch>
            </a:blipFill>
          </p:spPr>
        </p:sp>
      </p:grpSp>
      <p:sp>
        <p:nvSpPr>
          <p:cNvPr name="TextBox 8" id="8"/>
          <p:cNvSpPr txBox="true"/>
          <p:nvPr/>
        </p:nvSpPr>
        <p:spPr>
          <a:xfrm rot="0">
            <a:off x="1529360" y="2095034"/>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About us</a:t>
            </a:r>
          </a:p>
        </p:txBody>
      </p:sp>
      <p:sp>
        <p:nvSpPr>
          <p:cNvPr name="TextBox 9" id="9"/>
          <p:cNvSpPr txBox="true"/>
          <p:nvPr/>
        </p:nvSpPr>
        <p:spPr>
          <a:xfrm rot="0">
            <a:off x="3435318" y="6012201"/>
            <a:ext cx="6838944" cy="2842733"/>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10" id="10"/>
          <p:cNvSpPr txBox="true"/>
          <p:nvPr/>
        </p:nvSpPr>
        <p:spPr>
          <a:xfrm rot="0">
            <a:off x="1529360" y="3975040"/>
            <a:ext cx="7528546" cy="1556858"/>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2463940" y="2159794"/>
            <a:ext cx="10179416" cy="10521360"/>
          </a:xfrm>
          <a:custGeom>
            <a:avLst/>
            <a:gdLst/>
            <a:ahLst/>
            <a:cxnLst/>
            <a:rect r="r" b="b" t="t" l="l"/>
            <a:pathLst>
              <a:path h="10521360" w="10179416">
                <a:moveTo>
                  <a:pt x="0" y="0"/>
                </a:moveTo>
                <a:lnTo>
                  <a:pt x="10179416" y="0"/>
                </a:lnTo>
                <a:lnTo>
                  <a:pt x="10179416" y="10521359"/>
                </a:lnTo>
                <a:lnTo>
                  <a:pt x="0" y="10521359"/>
                </a:lnTo>
                <a:lnTo>
                  <a:pt x="0" y="0"/>
                </a:lnTo>
                <a:close/>
              </a:path>
            </a:pathLst>
          </a:custGeom>
          <a:blipFill>
            <a:blip r:embed="rId2"/>
            <a:stretch>
              <a:fillRect l="0" t="0" r="0" b="0"/>
            </a:stretch>
          </a:blipFill>
        </p:spPr>
      </p:sp>
      <p:sp>
        <p:nvSpPr>
          <p:cNvPr name="Freeform 3" id="3"/>
          <p:cNvSpPr/>
          <p:nvPr/>
        </p:nvSpPr>
        <p:spPr>
          <a:xfrm flipH="false" flipV="false" rot="0">
            <a:off x="-5521284" y="-4006891"/>
            <a:ext cx="10179416" cy="10521360"/>
          </a:xfrm>
          <a:custGeom>
            <a:avLst/>
            <a:gdLst/>
            <a:ahLst/>
            <a:cxnLst/>
            <a:rect r="r" b="b" t="t" l="l"/>
            <a:pathLst>
              <a:path h="10521360" w="10179416">
                <a:moveTo>
                  <a:pt x="0" y="0"/>
                </a:moveTo>
                <a:lnTo>
                  <a:pt x="10179416" y="0"/>
                </a:lnTo>
                <a:lnTo>
                  <a:pt x="10179416" y="10521359"/>
                </a:lnTo>
                <a:lnTo>
                  <a:pt x="0" y="10521359"/>
                </a:lnTo>
                <a:lnTo>
                  <a:pt x="0" y="0"/>
                </a:lnTo>
                <a:close/>
              </a:path>
            </a:pathLst>
          </a:custGeom>
          <a:blipFill>
            <a:blip r:embed="rId2"/>
            <a:stretch>
              <a:fillRect l="0" t="0" r="0" b="0"/>
            </a:stretch>
          </a:blipFill>
        </p:spPr>
      </p:sp>
      <p:grpSp>
        <p:nvGrpSpPr>
          <p:cNvPr name="Group 4" id="4"/>
          <p:cNvGrpSpPr/>
          <p:nvPr/>
        </p:nvGrpSpPr>
        <p:grpSpPr>
          <a:xfrm rot="0">
            <a:off x="1381487" y="3791491"/>
            <a:ext cx="3484666" cy="4563991"/>
            <a:chOff x="0" y="0"/>
            <a:chExt cx="890986" cy="1166956"/>
          </a:xfrm>
        </p:grpSpPr>
        <p:sp>
          <p:nvSpPr>
            <p:cNvPr name="Freeform 5" id="5"/>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6" id="6"/>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596645" y="4019587"/>
            <a:ext cx="3036124" cy="30361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3"/>
              <a:stretch>
                <a:fillRect l="-45163" t="0" r="-4930" b="0"/>
              </a:stretch>
            </a:blipFill>
          </p:spPr>
        </p:sp>
      </p:grpSp>
      <p:sp>
        <p:nvSpPr>
          <p:cNvPr name="TextBox 9" id="9"/>
          <p:cNvSpPr txBox="true"/>
          <p:nvPr/>
        </p:nvSpPr>
        <p:spPr>
          <a:xfrm rot="0">
            <a:off x="1199240" y="1606214"/>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Our Team</a:t>
            </a:r>
          </a:p>
        </p:txBody>
      </p:sp>
      <p:sp>
        <p:nvSpPr>
          <p:cNvPr name="TextBox 10" id="10"/>
          <p:cNvSpPr txBox="true"/>
          <p:nvPr/>
        </p:nvSpPr>
        <p:spPr>
          <a:xfrm rot="0">
            <a:off x="1596645" y="7358467"/>
            <a:ext cx="3036124" cy="331453"/>
          </a:xfrm>
          <a:prstGeom prst="rect">
            <a:avLst/>
          </a:prstGeom>
        </p:spPr>
        <p:txBody>
          <a:bodyPr anchor="t" rtlCol="false" tIns="0" lIns="0" bIns="0" rIns="0">
            <a:spAutoFit/>
          </a:bodyPr>
          <a:lstStyle/>
          <a:p>
            <a:pPr algn="ctr">
              <a:lnSpc>
                <a:spcPts val="2447"/>
              </a:lnSpc>
            </a:pPr>
            <a:r>
              <a:rPr lang="en-US" b="true" sz="2781" spc="-175">
                <a:solidFill>
                  <a:srgbClr val="FFFFFF"/>
                </a:solidFill>
                <a:latin typeface="Arial Unicode Bold"/>
                <a:ea typeface="Arial Unicode Bold"/>
                <a:cs typeface="Arial Unicode Bold"/>
                <a:sym typeface="Arial Unicode Bold"/>
              </a:rPr>
              <a:t>Hannah Morales</a:t>
            </a:r>
          </a:p>
        </p:txBody>
      </p:sp>
      <p:sp>
        <p:nvSpPr>
          <p:cNvPr name="TextBox 11" id="11"/>
          <p:cNvSpPr txBox="true"/>
          <p:nvPr/>
        </p:nvSpPr>
        <p:spPr>
          <a:xfrm rot="0">
            <a:off x="1605758"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ea typeface="Arial Unicode"/>
                <a:cs typeface="Arial Unicode"/>
                <a:sym typeface="Arial Unicode"/>
              </a:rPr>
              <a:t>Project manager</a:t>
            </a:r>
          </a:p>
        </p:txBody>
      </p:sp>
      <p:grpSp>
        <p:nvGrpSpPr>
          <p:cNvPr name="Group 12" id="12"/>
          <p:cNvGrpSpPr/>
          <p:nvPr/>
        </p:nvGrpSpPr>
        <p:grpSpPr>
          <a:xfrm rot="0">
            <a:off x="5261433" y="3791491"/>
            <a:ext cx="3484666" cy="4563991"/>
            <a:chOff x="0" y="0"/>
            <a:chExt cx="890986" cy="1166956"/>
          </a:xfrm>
        </p:grpSpPr>
        <p:sp>
          <p:nvSpPr>
            <p:cNvPr name="Freeform 13" id="13"/>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14" id="14"/>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476590" y="4019587"/>
            <a:ext cx="3036124" cy="303612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4"/>
              <a:stretch>
                <a:fillRect l="-20542" t="-2656" r="-14402" b="-90466"/>
              </a:stretch>
            </a:blipFill>
          </p:spPr>
        </p:sp>
      </p:grpSp>
      <p:sp>
        <p:nvSpPr>
          <p:cNvPr name="TextBox 17" id="17"/>
          <p:cNvSpPr txBox="true"/>
          <p:nvPr/>
        </p:nvSpPr>
        <p:spPr>
          <a:xfrm rot="0">
            <a:off x="5476590" y="7358467"/>
            <a:ext cx="3036124" cy="331453"/>
          </a:xfrm>
          <a:prstGeom prst="rect">
            <a:avLst/>
          </a:prstGeom>
        </p:spPr>
        <p:txBody>
          <a:bodyPr anchor="t" rtlCol="false" tIns="0" lIns="0" bIns="0" rIns="0">
            <a:spAutoFit/>
          </a:bodyPr>
          <a:lstStyle/>
          <a:p>
            <a:pPr algn="ctr">
              <a:lnSpc>
                <a:spcPts val="2447"/>
              </a:lnSpc>
            </a:pPr>
            <a:r>
              <a:rPr lang="en-US" b="true" sz="2781" spc="-175">
                <a:solidFill>
                  <a:srgbClr val="FFFFFF"/>
                </a:solidFill>
                <a:latin typeface="Arial Unicode Bold"/>
                <a:ea typeface="Arial Unicode Bold"/>
                <a:cs typeface="Arial Unicode Bold"/>
                <a:sym typeface="Arial Unicode Bold"/>
              </a:rPr>
              <a:t>Aaron Loeb</a:t>
            </a:r>
          </a:p>
        </p:txBody>
      </p:sp>
      <p:sp>
        <p:nvSpPr>
          <p:cNvPr name="TextBox 18" id="18"/>
          <p:cNvSpPr txBox="true"/>
          <p:nvPr/>
        </p:nvSpPr>
        <p:spPr>
          <a:xfrm rot="0">
            <a:off x="5485704"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ea typeface="Arial Unicode"/>
                <a:cs typeface="Arial Unicode"/>
                <a:sym typeface="Arial Unicode"/>
              </a:rPr>
              <a:t>Project manager</a:t>
            </a:r>
          </a:p>
        </p:txBody>
      </p:sp>
      <p:grpSp>
        <p:nvGrpSpPr>
          <p:cNvPr name="Group 19" id="19"/>
          <p:cNvGrpSpPr/>
          <p:nvPr/>
        </p:nvGrpSpPr>
        <p:grpSpPr>
          <a:xfrm rot="0">
            <a:off x="9138552" y="3791491"/>
            <a:ext cx="3484666" cy="4563991"/>
            <a:chOff x="0" y="0"/>
            <a:chExt cx="890986" cy="1166956"/>
          </a:xfrm>
        </p:grpSpPr>
        <p:sp>
          <p:nvSpPr>
            <p:cNvPr name="Freeform 20" id="2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21" id="2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353710" y="4019587"/>
            <a:ext cx="3036124" cy="3036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5"/>
              <a:stretch>
                <a:fillRect l="0" t="0" r="0" b="0"/>
              </a:stretch>
            </a:blipFill>
          </p:spPr>
        </p:sp>
      </p:grpSp>
      <p:sp>
        <p:nvSpPr>
          <p:cNvPr name="TextBox 24" id="24"/>
          <p:cNvSpPr txBox="true"/>
          <p:nvPr/>
        </p:nvSpPr>
        <p:spPr>
          <a:xfrm rot="0">
            <a:off x="9353710" y="7358467"/>
            <a:ext cx="3036124" cy="331453"/>
          </a:xfrm>
          <a:prstGeom prst="rect">
            <a:avLst/>
          </a:prstGeom>
        </p:spPr>
        <p:txBody>
          <a:bodyPr anchor="t" rtlCol="false" tIns="0" lIns="0" bIns="0" rIns="0">
            <a:spAutoFit/>
          </a:bodyPr>
          <a:lstStyle/>
          <a:p>
            <a:pPr algn="ctr">
              <a:lnSpc>
                <a:spcPts val="2447"/>
              </a:lnSpc>
            </a:pPr>
            <a:r>
              <a:rPr lang="en-US" b="true" sz="2781" spc="-175">
                <a:solidFill>
                  <a:srgbClr val="FFFFFF"/>
                </a:solidFill>
                <a:latin typeface="Arial Unicode Bold"/>
                <a:ea typeface="Arial Unicode Bold"/>
                <a:cs typeface="Arial Unicode Bold"/>
                <a:sym typeface="Arial Unicode Bold"/>
              </a:rPr>
              <a:t>Muhammad Patel</a:t>
            </a:r>
          </a:p>
        </p:txBody>
      </p:sp>
      <p:sp>
        <p:nvSpPr>
          <p:cNvPr name="TextBox 25" id="25"/>
          <p:cNvSpPr txBox="true"/>
          <p:nvPr/>
        </p:nvSpPr>
        <p:spPr>
          <a:xfrm rot="0">
            <a:off x="9362823"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ea typeface="Arial Unicode"/>
                <a:cs typeface="Arial Unicode"/>
                <a:sym typeface="Arial Unicode"/>
              </a:rPr>
              <a:t>Project manager</a:t>
            </a:r>
          </a:p>
        </p:txBody>
      </p:sp>
      <p:grpSp>
        <p:nvGrpSpPr>
          <p:cNvPr name="Group 26" id="26"/>
          <p:cNvGrpSpPr/>
          <p:nvPr/>
        </p:nvGrpSpPr>
        <p:grpSpPr>
          <a:xfrm rot="0">
            <a:off x="13018498" y="3791491"/>
            <a:ext cx="3484666" cy="4563991"/>
            <a:chOff x="0" y="0"/>
            <a:chExt cx="890986" cy="1166956"/>
          </a:xfrm>
        </p:grpSpPr>
        <p:sp>
          <p:nvSpPr>
            <p:cNvPr name="Freeform 27" id="27"/>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28" id="28"/>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3233655" y="4019587"/>
            <a:ext cx="3036124" cy="30361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6"/>
              <a:stretch>
                <a:fillRect l="-34115" t="-24225" r="-19721" b="-106673"/>
              </a:stretch>
            </a:blipFill>
          </p:spPr>
        </p:sp>
      </p:grpSp>
      <p:sp>
        <p:nvSpPr>
          <p:cNvPr name="TextBox 31" id="31"/>
          <p:cNvSpPr txBox="true"/>
          <p:nvPr/>
        </p:nvSpPr>
        <p:spPr>
          <a:xfrm rot="0">
            <a:off x="13233655" y="7358467"/>
            <a:ext cx="3036124" cy="331453"/>
          </a:xfrm>
          <a:prstGeom prst="rect">
            <a:avLst/>
          </a:prstGeom>
        </p:spPr>
        <p:txBody>
          <a:bodyPr anchor="t" rtlCol="false" tIns="0" lIns="0" bIns="0" rIns="0">
            <a:spAutoFit/>
          </a:bodyPr>
          <a:lstStyle/>
          <a:p>
            <a:pPr algn="ctr">
              <a:lnSpc>
                <a:spcPts val="2447"/>
              </a:lnSpc>
            </a:pPr>
            <a:r>
              <a:rPr lang="en-US" b="true" sz="2781" spc="-175">
                <a:solidFill>
                  <a:srgbClr val="FFFFFF"/>
                </a:solidFill>
                <a:latin typeface="Arial Unicode Bold"/>
                <a:ea typeface="Arial Unicode Bold"/>
                <a:cs typeface="Arial Unicode Bold"/>
                <a:sym typeface="Arial Unicode Bold"/>
              </a:rPr>
              <a:t>Claudia Alves</a:t>
            </a:r>
          </a:p>
        </p:txBody>
      </p:sp>
      <p:sp>
        <p:nvSpPr>
          <p:cNvPr name="TextBox 32" id="32"/>
          <p:cNvSpPr txBox="true"/>
          <p:nvPr/>
        </p:nvSpPr>
        <p:spPr>
          <a:xfrm rot="0">
            <a:off x="13242769"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ea typeface="Arial Unicode"/>
                <a:cs typeface="Arial Unicode"/>
                <a:sym typeface="Arial Unicode"/>
              </a:rPr>
              <a:t>Project manager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22622" y="1710407"/>
            <a:ext cx="2180311" cy="21803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04775" cap="sq">
              <a:solidFill>
                <a:srgbClr val="131416"/>
              </a:solidFill>
              <a:prstDash val="solid"/>
              <a:miter/>
            </a:ln>
          </p:spPr>
        </p:sp>
      </p:grpSp>
      <p:sp>
        <p:nvSpPr>
          <p:cNvPr name="TextBox 13" id="13"/>
          <p:cNvSpPr txBox="true"/>
          <p:nvPr/>
        </p:nvSpPr>
        <p:spPr>
          <a:xfrm rot="0">
            <a:off x="7053126" y="1910432"/>
            <a:ext cx="4181748" cy="1527624"/>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Our Services</a:t>
            </a:r>
          </a:p>
        </p:txBody>
      </p:sp>
      <p:grpSp>
        <p:nvGrpSpPr>
          <p:cNvPr name="Group 14" id="14"/>
          <p:cNvGrpSpPr/>
          <p:nvPr/>
        </p:nvGrpSpPr>
        <p:grpSpPr>
          <a:xfrm rot="0">
            <a:off x="5123804" y="4053367"/>
            <a:ext cx="8040392" cy="1090133"/>
            <a:chOff x="0" y="0"/>
            <a:chExt cx="10720523" cy="1453511"/>
          </a:xfrm>
        </p:grpSpPr>
        <p:sp>
          <p:nvSpPr>
            <p:cNvPr name="TextBox 15" id="15"/>
            <p:cNvSpPr txBox="true"/>
            <p:nvPr/>
          </p:nvSpPr>
          <p:spPr>
            <a:xfrm rot="0">
              <a:off x="1035205" y="47625"/>
              <a:ext cx="9685318" cy="14058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TextBox 16" id="16"/>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grpSp>
      <p:grpSp>
        <p:nvGrpSpPr>
          <p:cNvPr name="Group 17" id="17"/>
          <p:cNvGrpSpPr/>
          <p:nvPr/>
        </p:nvGrpSpPr>
        <p:grpSpPr>
          <a:xfrm rot="0">
            <a:off x="5123804" y="5348382"/>
            <a:ext cx="8040392" cy="1090133"/>
            <a:chOff x="0" y="0"/>
            <a:chExt cx="10720523" cy="1453511"/>
          </a:xfrm>
        </p:grpSpPr>
        <p:sp>
          <p:nvSpPr>
            <p:cNvPr name="TextBox 18" id="18"/>
            <p:cNvSpPr txBox="true"/>
            <p:nvPr/>
          </p:nvSpPr>
          <p:spPr>
            <a:xfrm rot="0">
              <a:off x="1035205" y="47625"/>
              <a:ext cx="9685318" cy="14058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TextBox 19" id="19"/>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grpSp>
      <p:grpSp>
        <p:nvGrpSpPr>
          <p:cNvPr name="Group 20" id="20"/>
          <p:cNvGrpSpPr/>
          <p:nvPr/>
        </p:nvGrpSpPr>
        <p:grpSpPr>
          <a:xfrm rot="0">
            <a:off x="5123804" y="6648066"/>
            <a:ext cx="8040392" cy="1090133"/>
            <a:chOff x="0" y="0"/>
            <a:chExt cx="10720523" cy="1453511"/>
          </a:xfrm>
        </p:grpSpPr>
        <p:sp>
          <p:nvSpPr>
            <p:cNvPr name="TextBox 21" id="21"/>
            <p:cNvSpPr txBox="true"/>
            <p:nvPr/>
          </p:nvSpPr>
          <p:spPr>
            <a:xfrm rot="0">
              <a:off x="1035205" y="47625"/>
              <a:ext cx="9685318" cy="14058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TextBox 22" id="22"/>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grpSp>
        <p:nvGrpSpPr>
          <p:cNvPr name="Group 23" id="23"/>
          <p:cNvGrpSpPr/>
          <p:nvPr/>
        </p:nvGrpSpPr>
        <p:grpSpPr>
          <a:xfrm rot="0">
            <a:off x="5123804" y="7943081"/>
            <a:ext cx="8040392" cy="1090133"/>
            <a:chOff x="0" y="0"/>
            <a:chExt cx="10720523" cy="1453511"/>
          </a:xfrm>
        </p:grpSpPr>
        <p:sp>
          <p:nvSpPr>
            <p:cNvPr name="TextBox 24" id="24"/>
            <p:cNvSpPr txBox="true"/>
            <p:nvPr/>
          </p:nvSpPr>
          <p:spPr>
            <a:xfrm rot="0">
              <a:off x="1035205" y="47625"/>
              <a:ext cx="9685318" cy="14058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
          <p:nvSpPr>
            <p:cNvPr name="TextBox 25" id="25"/>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grpSp>
      <p:grpSp>
        <p:nvGrpSpPr>
          <p:cNvPr name="Group 26" id="26"/>
          <p:cNvGrpSpPr/>
          <p:nvPr/>
        </p:nvGrpSpPr>
        <p:grpSpPr>
          <a:xfrm rot="0">
            <a:off x="14840862" y="6307837"/>
            <a:ext cx="2180311" cy="2180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104775" cap="sq">
              <a:solidFill>
                <a:srgbClr val="131416"/>
              </a:solid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5524562" y="0"/>
            <a:ext cx="5486435" cy="10287000"/>
            <a:chOff x="0" y="0"/>
            <a:chExt cx="7315247" cy="13716000"/>
          </a:xfrm>
        </p:grpSpPr>
        <p:sp>
          <p:nvSpPr>
            <p:cNvPr name="AutoShape 3" id="3"/>
            <p:cNvSpPr/>
            <p:nvPr/>
          </p:nvSpPr>
          <p:spPr>
            <a:xfrm>
              <a:off x="0" y="0"/>
              <a:ext cx="7315247" cy="13716000"/>
            </a:xfrm>
            <a:prstGeom prst="rect">
              <a:avLst/>
            </a:prstGeom>
            <a:gradFill rotWithShape="true">
              <a:gsLst>
                <a:gs pos="0">
                  <a:srgbClr val="0098CF">
                    <a:alpha val="100000"/>
                  </a:srgbClr>
                </a:gs>
                <a:gs pos="25000">
                  <a:srgbClr val="B876E6">
                    <a:alpha val="100000"/>
                  </a:srgbClr>
                </a:gs>
                <a:gs pos="50000">
                  <a:srgbClr val="131416">
                    <a:alpha val="100000"/>
                  </a:srgbClr>
                </a:gs>
                <a:gs pos="75000">
                  <a:srgbClr val="B876E6">
                    <a:alpha val="100000"/>
                  </a:srgbClr>
                </a:gs>
                <a:gs pos="100000">
                  <a:srgbClr val="0097CF">
                    <a:alpha val="100000"/>
                  </a:srgbClr>
                </a:gs>
              </a:gsLst>
              <a:lin ang="2700000"/>
            </a:gradFill>
          </p:spPr>
        </p:sp>
      </p:grpSp>
      <p:grpSp>
        <p:nvGrpSpPr>
          <p:cNvPr name="Group 4" id="4"/>
          <p:cNvGrpSpPr>
            <a:grpSpLocks noChangeAspect="true"/>
          </p:cNvGrpSpPr>
          <p:nvPr/>
        </p:nvGrpSpPr>
        <p:grpSpPr>
          <a:xfrm rot="0">
            <a:off x="6188203" y="1028700"/>
            <a:ext cx="4159154" cy="8229600"/>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7471" t="0" r="-27471"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8" id="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B8B8B8"/>
            </a:solidFill>
          </p:spPr>
        </p:sp>
      </p:grpSp>
      <p:sp>
        <p:nvSpPr>
          <p:cNvPr name="TextBox 14" id="14"/>
          <p:cNvSpPr txBox="true"/>
          <p:nvPr/>
        </p:nvSpPr>
        <p:spPr>
          <a:xfrm rot="0">
            <a:off x="1028700" y="1665249"/>
            <a:ext cx="3802414"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The data</a:t>
            </a:r>
          </a:p>
        </p:txBody>
      </p:sp>
      <p:sp>
        <p:nvSpPr>
          <p:cNvPr name="TextBox 15" id="15"/>
          <p:cNvSpPr txBox="true"/>
          <p:nvPr/>
        </p:nvSpPr>
        <p:spPr>
          <a:xfrm rot="0">
            <a:off x="1028700" y="4736678"/>
            <a:ext cx="3983988" cy="4171335"/>
          </a:xfrm>
          <a:prstGeom prst="rect">
            <a:avLst/>
          </a:prstGeom>
        </p:spPr>
        <p:txBody>
          <a:bodyPr anchor="t" rtlCol="false" tIns="0" lIns="0" bIns="0" rIns="0">
            <a:spAutoFit/>
          </a:bodyPr>
          <a:lstStyle/>
          <a:p>
            <a:pPr algn="l">
              <a:lnSpc>
                <a:spcPts val="1834"/>
              </a:lnSpc>
            </a:pPr>
            <a:r>
              <a:rPr lang="en-US" sz="1891">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pic>
        <p:nvPicPr>
          <p:cNvPr name="Picture 16" id="16"/>
          <p:cNvPicPr>
            <a:picLocks noChangeAspect="true"/>
          </p:cNvPicPr>
          <p:nvPr/>
        </p:nvPicPr>
        <p:blipFill>
          <a:blip r:embed="rId3"/>
          <a:stretch>
            <a:fillRect/>
          </a:stretch>
        </p:blipFill>
        <p:spPr>
          <a:xfrm rot="0">
            <a:off x="11579027" y="1304401"/>
            <a:ext cx="2668628" cy="2668628"/>
          </a:xfrm>
          <a:prstGeom prst="rect">
            <a:avLst/>
          </a:prstGeom>
        </p:spPr>
      </p:pic>
      <p:sp>
        <p:nvSpPr>
          <p:cNvPr name="TextBox 17" id="17"/>
          <p:cNvSpPr txBox="true"/>
          <p:nvPr/>
        </p:nvSpPr>
        <p:spPr>
          <a:xfrm rot="0">
            <a:off x="14241016" y="1726131"/>
            <a:ext cx="166260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The data</a:t>
            </a:r>
          </a:p>
        </p:txBody>
      </p:sp>
      <p:sp>
        <p:nvSpPr>
          <p:cNvPr name="TextBox 18" id="18"/>
          <p:cNvSpPr txBox="true"/>
          <p:nvPr/>
        </p:nvSpPr>
        <p:spPr>
          <a:xfrm rot="0">
            <a:off x="14249323" y="2152270"/>
            <a:ext cx="2886152" cy="146685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pic>
        <p:nvPicPr>
          <p:cNvPr name="Picture 19" id="19"/>
          <p:cNvPicPr>
            <a:picLocks noChangeAspect="true"/>
          </p:cNvPicPr>
          <p:nvPr/>
        </p:nvPicPr>
        <p:blipFill>
          <a:blip r:embed="rId4"/>
          <a:stretch>
            <a:fillRect/>
          </a:stretch>
        </p:blipFill>
        <p:spPr>
          <a:xfrm rot="0">
            <a:off x="11570290" y="3944998"/>
            <a:ext cx="2668628" cy="2668628"/>
          </a:xfrm>
          <a:prstGeom prst="rect">
            <a:avLst/>
          </a:prstGeom>
        </p:spPr>
      </p:pic>
      <p:sp>
        <p:nvSpPr>
          <p:cNvPr name="TextBox 20" id="20"/>
          <p:cNvSpPr txBox="true"/>
          <p:nvPr/>
        </p:nvSpPr>
        <p:spPr>
          <a:xfrm rot="0">
            <a:off x="14232279" y="4366728"/>
            <a:ext cx="166260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The data</a:t>
            </a:r>
          </a:p>
        </p:txBody>
      </p:sp>
      <p:sp>
        <p:nvSpPr>
          <p:cNvPr name="TextBox 21" id="21"/>
          <p:cNvSpPr txBox="true"/>
          <p:nvPr/>
        </p:nvSpPr>
        <p:spPr>
          <a:xfrm rot="0">
            <a:off x="14240586" y="4792867"/>
            <a:ext cx="2894889" cy="146685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pic>
        <p:nvPicPr>
          <p:cNvPr name="Picture 22" id="22"/>
          <p:cNvPicPr>
            <a:picLocks noChangeAspect="true"/>
          </p:cNvPicPr>
          <p:nvPr/>
        </p:nvPicPr>
        <p:blipFill>
          <a:blip r:embed="rId5"/>
          <a:stretch>
            <a:fillRect/>
          </a:stretch>
        </p:blipFill>
        <p:spPr>
          <a:xfrm rot="0">
            <a:off x="11579027" y="6585595"/>
            <a:ext cx="2668628" cy="2668628"/>
          </a:xfrm>
          <a:prstGeom prst="rect">
            <a:avLst/>
          </a:prstGeom>
        </p:spPr>
      </p:pic>
      <p:sp>
        <p:nvSpPr>
          <p:cNvPr name="TextBox 23" id="23"/>
          <p:cNvSpPr txBox="true"/>
          <p:nvPr/>
        </p:nvSpPr>
        <p:spPr>
          <a:xfrm rot="0">
            <a:off x="14241016" y="7007325"/>
            <a:ext cx="166260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The data</a:t>
            </a:r>
          </a:p>
        </p:txBody>
      </p:sp>
      <p:sp>
        <p:nvSpPr>
          <p:cNvPr name="TextBox 24" id="24"/>
          <p:cNvSpPr txBox="true"/>
          <p:nvPr/>
        </p:nvSpPr>
        <p:spPr>
          <a:xfrm rot="0">
            <a:off x="14249323" y="7433464"/>
            <a:ext cx="2886152" cy="146685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847965" y="3019397"/>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Our brand</a:t>
            </a:r>
          </a:p>
        </p:txBody>
      </p:sp>
      <p:sp>
        <p:nvSpPr>
          <p:cNvPr name="TextBox 7" id="7"/>
          <p:cNvSpPr txBox="true"/>
          <p:nvPr/>
        </p:nvSpPr>
        <p:spPr>
          <a:xfrm rot="0">
            <a:off x="5847965" y="4439402"/>
            <a:ext cx="3926138" cy="1071185"/>
          </a:xfrm>
          <a:prstGeom prst="rect">
            <a:avLst/>
          </a:prstGeom>
        </p:spPr>
        <p:txBody>
          <a:bodyPr anchor="t" rtlCol="false" tIns="0" lIns="0" bIns="0" rIns="0">
            <a:spAutoFit/>
          </a:bodyPr>
          <a:lstStyle/>
          <a:p>
            <a:pPr algn="l">
              <a:lnSpc>
                <a:spcPts val="7748"/>
              </a:lnSpc>
            </a:pPr>
            <a:r>
              <a:rPr lang="en-US" sz="8805" spc="-554">
                <a:solidFill>
                  <a:srgbClr val="FFFFFF"/>
                </a:solidFill>
                <a:latin typeface="Arial Unicode"/>
                <a:ea typeface="Arial Unicode"/>
                <a:cs typeface="Arial Unicode"/>
                <a:sym typeface="Arial Unicode"/>
              </a:rPr>
              <a:t>Mission</a:t>
            </a:r>
          </a:p>
        </p:txBody>
      </p:sp>
      <p:sp>
        <p:nvSpPr>
          <p:cNvPr name="TextBox 8" id="8"/>
          <p:cNvSpPr txBox="true"/>
          <p:nvPr/>
        </p:nvSpPr>
        <p:spPr>
          <a:xfrm rot="0">
            <a:off x="5847965" y="5860028"/>
            <a:ext cx="10252435" cy="23064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9" id="9"/>
          <p:cNvSpPr txBox="true"/>
          <p:nvPr/>
        </p:nvSpPr>
        <p:spPr>
          <a:xfrm rot="0">
            <a:off x="2187600" y="3381347"/>
            <a:ext cx="366036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7393626" y="-645555"/>
            <a:ext cx="13652663" cy="13652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58656" y="1389178"/>
            <a:ext cx="9583198" cy="95831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467212">
            <a:off x="6418884" y="1038275"/>
            <a:ext cx="16756192" cy="16756192"/>
          </a:xfrm>
          <a:custGeom>
            <a:avLst/>
            <a:gdLst/>
            <a:ahLst/>
            <a:cxnLst/>
            <a:rect r="r" b="b" t="t" l="l"/>
            <a:pathLst>
              <a:path h="16756192" w="16756192">
                <a:moveTo>
                  <a:pt x="0" y="0"/>
                </a:moveTo>
                <a:lnTo>
                  <a:pt x="16756191" y="0"/>
                </a:lnTo>
                <a:lnTo>
                  <a:pt x="16756191"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847965" y="3019397"/>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Our brand</a:t>
            </a:r>
          </a:p>
        </p:txBody>
      </p:sp>
      <p:sp>
        <p:nvSpPr>
          <p:cNvPr name="TextBox 10" id="10"/>
          <p:cNvSpPr txBox="true"/>
          <p:nvPr/>
        </p:nvSpPr>
        <p:spPr>
          <a:xfrm rot="0">
            <a:off x="5847965" y="4439402"/>
            <a:ext cx="3926138" cy="1071185"/>
          </a:xfrm>
          <a:prstGeom prst="rect">
            <a:avLst/>
          </a:prstGeom>
        </p:spPr>
        <p:txBody>
          <a:bodyPr anchor="t" rtlCol="false" tIns="0" lIns="0" bIns="0" rIns="0">
            <a:spAutoFit/>
          </a:bodyPr>
          <a:lstStyle/>
          <a:p>
            <a:pPr algn="l">
              <a:lnSpc>
                <a:spcPts val="7748"/>
              </a:lnSpc>
            </a:pPr>
            <a:r>
              <a:rPr lang="en-US" sz="8805" spc="-554">
                <a:solidFill>
                  <a:srgbClr val="FFFFFF"/>
                </a:solidFill>
                <a:latin typeface="Arial Unicode"/>
                <a:ea typeface="Arial Unicode"/>
                <a:cs typeface="Arial Unicode"/>
                <a:sym typeface="Arial Unicode"/>
              </a:rPr>
              <a:t>Vision</a:t>
            </a:r>
          </a:p>
        </p:txBody>
      </p:sp>
      <p:sp>
        <p:nvSpPr>
          <p:cNvPr name="TextBox 11" id="11"/>
          <p:cNvSpPr txBox="true"/>
          <p:nvPr/>
        </p:nvSpPr>
        <p:spPr>
          <a:xfrm rot="0">
            <a:off x="5847965" y="5860028"/>
            <a:ext cx="10252435" cy="23064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12" id="12"/>
          <p:cNvSpPr txBox="true"/>
          <p:nvPr/>
        </p:nvSpPr>
        <p:spPr>
          <a:xfrm rot="0">
            <a:off x="2187600" y="3381347"/>
            <a:ext cx="366036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02</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017783" y="1208321"/>
            <a:ext cx="7870359" cy="78703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63729" y="3059712"/>
            <a:ext cx="5524431" cy="55244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847965" y="3019397"/>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Our brand</a:t>
            </a:r>
          </a:p>
        </p:txBody>
      </p:sp>
      <p:sp>
        <p:nvSpPr>
          <p:cNvPr name="TextBox 9" id="9"/>
          <p:cNvSpPr txBox="true"/>
          <p:nvPr/>
        </p:nvSpPr>
        <p:spPr>
          <a:xfrm rot="0">
            <a:off x="5847965" y="4439402"/>
            <a:ext cx="3926138" cy="1071185"/>
          </a:xfrm>
          <a:prstGeom prst="rect">
            <a:avLst/>
          </a:prstGeom>
        </p:spPr>
        <p:txBody>
          <a:bodyPr anchor="t" rtlCol="false" tIns="0" lIns="0" bIns="0" rIns="0">
            <a:spAutoFit/>
          </a:bodyPr>
          <a:lstStyle/>
          <a:p>
            <a:pPr algn="l">
              <a:lnSpc>
                <a:spcPts val="7748"/>
              </a:lnSpc>
            </a:pPr>
            <a:r>
              <a:rPr lang="en-US" sz="8805" spc="-554">
                <a:solidFill>
                  <a:srgbClr val="FFFFFF"/>
                </a:solidFill>
                <a:latin typeface="Arial Unicode"/>
                <a:ea typeface="Arial Unicode"/>
                <a:cs typeface="Arial Unicode"/>
                <a:sym typeface="Arial Unicode"/>
              </a:rPr>
              <a:t>Vision</a:t>
            </a:r>
          </a:p>
        </p:txBody>
      </p:sp>
      <p:sp>
        <p:nvSpPr>
          <p:cNvPr name="TextBox 10" id="10"/>
          <p:cNvSpPr txBox="true"/>
          <p:nvPr/>
        </p:nvSpPr>
        <p:spPr>
          <a:xfrm rot="0">
            <a:off x="5847965" y="5860028"/>
            <a:ext cx="10252435" cy="23064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
        <p:nvSpPr>
          <p:cNvPr name="TextBox 11" id="11"/>
          <p:cNvSpPr txBox="true"/>
          <p:nvPr/>
        </p:nvSpPr>
        <p:spPr>
          <a:xfrm rot="0">
            <a:off x="2187600" y="3381347"/>
            <a:ext cx="336829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57278" y="2105450"/>
            <a:ext cx="7426219"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We provide support</a:t>
            </a:r>
          </a:p>
        </p:txBody>
      </p:sp>
      <p:sp>
        <p:nvSpPr>
          <p:cNvPr name="TextBox 6" id="6"/>
          <p:cNvSpPr txBox="true"/>
          <p:nvPr/>
        </p:nvSpPr>
        <p:spPr>
          <a:xfrm rot="0">
            <a:off x="1357278" y="5089020"/>
            <a:ext cx="8192902" cy="3483055"/>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A presentation is a structured communication process where information, ideas, or concepts are conveyed to an audience. It typically involves a presenter, who delivers the content, and an audience, who receives it. Presentations can take various forms, such as oral speeches, multimedia slideshows, demonstrations, or interactive sessions. They are often used in business, academia, conferences, and other settings to inform, persuade, teach, or entertain. Effective presentations are usually well-organized, engaging, and tailored to the needs and interests of the audience.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DAG54eY0ZHs</dc:identifier>
  <dcterms:modified xsi:type="dcterms:W3CDTF">2011-08-01T06:04:30Z</dcterms:modified>
  <cp:revision>1</cp:revision>
  <dc:title>Cyan Gradient Technology Startup Business Company Presentation</dc:title>
</cp:coreProperties>
</file>